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78BE5-B227-4C92-9683-03E6DAB3E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024BD2-BBA5-45F5-9330-A1AAFAED0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3187B2-B71F-4663-8C2D-794C98BF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2EC39-0198-406E-A198-85FFD3E9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40B5B5-F9AB-4D1B-A345-95A23F45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9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486E-E624-49E4-B24D-E40CABDC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961680-4A8F-48FA-8D65-9AED1008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6EC55-5DB3-45DB-89EB-039DB1A0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202ABE-D4CF-44EA-B04C-1EBC6994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F4FBB-163F-4D1D-B80B-07DD76EF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8E248F-8692-4232-988A-CDE701F43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21B12B-77AA-4962-ACE5-813880F44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E7F04-7F86-4157-93ED-29AF0D2F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17EA4-46DA-4816-8A39-436E4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C0E330-0227-4C0E-89CF-D0B5CEE9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F9107-5E58-4481-812A-EBD48DAB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CF682-5534-451D-AB2F-92BBB180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691C3-F9D0-4EC0-9F86-F0E417E5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68EAB-98D7-4AD7-9470-CC2BAB43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AE39E7-A69E-4D43-9709-D78128F4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83B30-F34A-4455-8D3B-46285B84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61D9B4-D50E-4806-9F20-46D63020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13070-1ECF-4F7C-80FE-7001D038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8927A-177C-406E-8D3F-B8A44AB3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CB1C5-0AB2-49E0-87A6-3EA4D526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43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36D8B-0E33-416A-A014-97930CA5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983E7-4451-49D6-9E60-A6AF09AD4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C90FE-6C14-4932-AE04-2FE13723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739A55-5331-45AF-AD5E-32495A81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AED5A1-3164-4AD7-874F-A66064F9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8C7BBF-FEE6-4C29-92F2-0DFDE458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DFC67-827C-4E73-A4CD-8A226C75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291245-A153-413E-8D76-273A25C4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81AE3-5C0A-45D9-BA4E-FDE150E7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5B9289-EFD1-4CF2-96BD-A87487337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52297B-3C7A-4259-B913-6EC8D2B28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1BBE7B-4EF9-484F-A93F-0D1BCA1F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EF7717-D950-4943-9938-7BC4BB10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2A17E-1686-434D-A4CF-C73EEDDA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DC272-F37F-4DE1-8750-832FA661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5EB9D8-547C-437A-8FE4-317F9AB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E9EFFB-9E01-4789-AA22-4CE90A40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8920D-B1AA-41AB-A490-255A9C56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7BE970-E047-4D45-AFBB-A9EAB149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0F66E3-3012-4A89-AF0F-D6757F2C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59A55D-C712-4078-8549-C873AB7E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3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61FD-10F6-4FDC-820D-6507EF7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D7266-0703-4DB8-8C94-814C21BF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E52993-63FC-41D8-AA8F-466AB786C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737338-C7D8-4997-9E55-AAE0FEAC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1AD07-6E70-4EFC-B87C-6114315F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498FB8-BE56-4DD1-ADB1-C5438A4E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89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2E8E-3743-4CE2-B498-3A3FD392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6E2C59-709E-438F-9CE7-8707A20D9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0A9DE3-A357-4D15-B63C-C95280081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D3A531-60B4-46AD-9D12-B5337301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09F64D-48F6-495B-B3D0-88B0C467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489847-5A78-4545-B076-8C2BBB07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F727E9-064B-46CC-956D-E77B05F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F0758-3CA3-4016-A100-9FD4EF45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EBE926-686D-4EC1-AA5F-4B5065771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12C0-C214-4775-8244-31B6184C09DB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C8B5F-59DA-4A22-93A8-8F065071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A1E32-616D-41D6-944F-B991AA2A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FC69-6E20-4DB3-8F24-B803B035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40F0F7C-E585-404D-90E1-BF5270987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2" r="2544" b="5960"/>
          <a:stretch/>
        </p:blipFill>
        <p:spPr>
          <a:xfrm>
            <a:off x="8255682" y="4176171"/>
            <a:ext cx="3888780" cy="2677412"/>
          </a:xfrm>
          <a:prstGeom prst="rect">
            <a:avLst/>
          </a:prstGeom>
        </p:spPr>
      </p:pic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795F885E-D156-4DAE-88CF-639AFD22A7DE}"/>
              </a:ext>
            </a:extLst>
          </p:cNvPr>
          <p:cNvSpPr/>
          <p:nvPr/>
        </p:nvSpPr>
        <p:spPr>
          <a:xfrm flipH="1">
            <a:off x="3815594" y="571065"/>
            <a:ext cx="1384183" cy="646332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B7380FEF-D9AC-4867-AFFD-4E558FFE27E6}"/>
              </a:ext>
            </a:extLst>
          </p:cNvPr>
          <p:cNvSpPr/>
          <p:nvPr/>
        </p:nvSpPr>
        <p:spPr>
          <a:xfrm flipH="1">
            <a:off x="268446" y="85444"/>
            <a:ext cx="1384183" cy="94640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D9CDB0-CD68-4970-AC12-045302E34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4" t="43822" r="60642" b="22830"/>
          <a:stretch/>
        </p:blipFill>
        <p:spPr>
          <a:xfrm>
            <a:off x="511728" y="1259397"/>
            <a:ext cx="2994870" cy="22870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03FEA0-8B15-4E4D-8CE8-E6BEFBE991DC}"/>
              </a:ext>
            </a:extLst>
          </p:cNvPr>
          <p:cNvSpPr txBox="1"/>
          <p:nvPr/>
        </p:nvSpPr>
        <p:spPr>
          <a:xfrm>
            <a:off x="268446" y="235479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J’ai eu 3 /20…</a:t>
            </a:r>
          </a:p>
          <a:p>
            <a:pPr algn="ctr"/>
            <a:r>
              <a:rPr lang="fr-FR" sz="1200" dirty="0"/>
              <a:t>Pourtant j’avais révisé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573C16-EBA4-4DA9-BDB2-F7642D0AA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7" t="44404" r="51904" b="22247"/>
          <a:stretch/>
        </p:blipFill>
        <p:spPr>
          <a:xfrm>
            <a:off x="7251436" y="1578013"/>
            <a:ext cx="4979363" cy="21277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DB5835-7A25-46A6-AD24-2E4277BD1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7" t="42734" r="68624" b="18364"/>
          <a:stretch/>
        </p:blipFill>
        <p:spPr>
          <a:xfrm>
            <a:off x="4023918" y="1297308"/>
            <a:ext cx="2710198" cy="2182025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404A9507-8E57-40EE-A4F9-B05479403320}"/>
              </a:ext>
            </a:extLst>
          </p:cNvPr>
          <p:cNvSpPr/>
          <p:nvPr/>
        </p:nvSpPr>
        <p:spPr>
          <a:xfrm>
            <a:off x="5717097" y="385515"/>
            <a:ext cx="1384183" cy="646331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158E72-AFF0-4D62-812A-38A3A55BBCE6}"/>
              </a:ext>
            </a:extLst>
          </p:cNvPr>
          <p:cNvSpPr txBox="1"/>
          <p:nvPr/>
        </p:nvSpPr>
        <p:spPr>
          <a:xfrm>
            <a:off x="5775265" y="477847"/>
            <a:ext cx="132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T’es trop nul !!! </a:t>
            </a:r>
          </a:p>
          <a:p>
            <a:pPr algn="ctr"/>
            <a:r>
              <a:rPr lang="fr-FR" sz="1200" dirty="0"/>
              <a:t>Moi j’ai eu 16/20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FBC6FD-8BC0-4E45-AD65-356EA2068D28}"/>
              </a:ext>
            </a:extLst>
          </p:cNvPr>
          <p:cNvSpPr txBox="1"/>
          <p:nvPr/>
        </p:nvSpPr>
        <p:spPr>
          <a:xfrm>
            <a:off x="3683466" y="663398"/>
            <a:ext cx="164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Haha !!! Moi j’ai eu 14/20 sans réviser  </a:t>
            </a: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7FDE2355-C0C8-48B0-AF9E-78225324492D}"/>
              </a:ext>
            </a:extLst>
          </p:cNvPr>
          <p:cNvSpPr/>
          <p:nvPr/>
        </p:nvSpPr>
        <p:spPr>
          <a:xfrm>
            <a:off x="10014359" y="25167"/>
            <a:ext cx="1668009" cy="1485679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0BC69924-27A4-4D5F-BB87-B1AEBADE08D5}"/>
              </a:ext>
            </a:extLst>
          </p:cNvPr>
          <p:cNvSpPr/>
          <p:nvPr/>
        </p:nvSpPr>
        <p:spPr>
          <a:xfrm flipH="1">
            <a:off x="7930392" y="1116347"/>
            <a:ext cx="1063305" cy="461666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C732E5-94C0-4E64-BA89-C2FD6DCE3901}"/>
              </a:ext>
            </a:extLst>
          </p:cNvPr>
          <p:cNvSpPr txBox="1"/>
          <p:nvPr/>
        </p:nvSpPr>
        <p:spPr>
          <a:xfrm>
            <a:off x="7930392" y="1208680"/>
            <a:ext cx="111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Pardon papa…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BAEB6A-67FE-4056-8AA0-23C1A9BC4914}"/>
              </a:ext>
            </a:extLst>
          </p:cNvPr>
          <p:cNvSpPr txBox="1"/>
          <p:nvPr/>
        </p:nvSpPr>
        <p:spPr>
          <a:xfrm>
            <a:off x="10128659" y="180406"/>
            <a:ext cx="146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Tu n’arriveras jamais à rien dans la vie avec des notes pareil !!! Monte dans ta chambre pour réviser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6B7010-7B70-475F-A270-831CB45E340A}"/>
              </a:ext>
            </a:extLst>
          </p:cNvPr>
          <p:cNvSpPr txBox="1"/>
          <p:nvPr/>
        </p:nvSpPr>
        <p:spPr>
          <a:xfrm>
            <a:off x="303402" y="3361779"/>
            <a:ext cx="1158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___________________________________________________________________________________________________</a:t>
            </a:r>
          </a:p>
        </p:txBody>
      </p:sp>
      <p:sp>
        <p:nvSpPr>
          <p:cNvPr id="19" name="Bulle narrative : ronde 18">
            <a:extLst>
              <a:ext uri="{FF2B5EF4-FFF2-40B4-BE49-F238E27FC236}">
                <a16:creationId xmlns:a16="http://schemas.microsoft.com/office/drawing/2014/main" id="{22611CC4-0096-4D38-B66C-F9EF4AB48A45}"/>
              </a:ext>
            </a:extLst>
          </p:cNvPr>
          <p:cNvSpPr/>
          <p:nvPr/>
        </p:nvSpPr>
        <p:spPr>
          <a:xfrm>
            <a:off x="10391380" y="3798087"/>
            <a:ext cx="1609529" cy="1133713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A97236-A0C6-4038-9735-57BD88145B11}"/>
              </a:ext>
            </a:extLst>
          </p:cNvPr>
          <p:cNvSpPr txBox="1"/>
          <p:nvPr/>
        </p:nvSpPr>
        <p:spPr>
          <a:xfrm>
            <a:off x="10391379" y="3983249"/>
            <a:ext cx="1609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Ce n’est pas grave mon fils. On va voir pour prendre des cours particuliers pour t’aider</a:t>
            </a:r>
          </a:p>
        </p:txBody>
      </p:sp>
      <p:sp>
        <p:nvSpPr>
          <p:cNvPr id="21" name="Bulle narrative : ronde 20">
            <a:extLst>
              <a:ext uri="{FF2B5EF4-FFF2-40B4-BE49-F238E27FC236}">
                <a16:creationId xmlns:a16="http://schemas.microsoft.com/office/drawing/2014/main" id="{0AEFCA0F-AB95-4B16-92A7-746E4045FA64}"/>
              </a:ext>
            </a:extLst>
          </p:cNvPr>
          <p:cNvSpPr/>
          <p:nvPr/>
        </p:nvSpPr>
        <p:spPr>
          <a:xfrm flipH="1">
            <a:off x="7600426" y="4176171"/>
            <a:ext cx="1742111" cy="677159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326CFC0-B376-4FAF-BDF8-2F12C2E8595E}"/>
              </a:ext>
            </a:extLst>
          </p:cNvPr>
          <p:cNvSpPr txBox="1"/>
          <p:nvPr/>
        </p:nvSpPr>
        <p:spPr>
          <a:xfrm>
            <a:off x="7368330" y="4314609"/>
            <a:ext cx="22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Regardons tes erreurs pour mieux comprendre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EF539C9-C266-4FCA-B720-0A4EE775E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03" y="4567385"/>
            <a:ext cx="2993395" cy="2286198"/>
          </a:xfrm>
          <a:prstGeom prst="rect">
            <a:avLst/>
          </a:prstGeom>
        </p:spPr>
      </p:pic>
      <p:sp>
        <p:nvSpPr>
          <p:cNvPr id="25" name="Phylactère : pensées 24">
            <a:extLst>
              <a:ext uri="{FF2B5EF4-FFF2-40B4-BE49-F238E27FC236}">
                <a16:creationId xmlns:a16="http://schemas.microsoft.com/office/drawing/2014/main" id="{2DE9AFF5-3588-47C0-A54D-60FD36F7E2B5}"/>
              </a:ext>
            </a:extLst>
          </p:cNvPr>
          <p:cNvSpPr/>
          <p:nvPr/>
        </p:nvSpPr>
        <p:spPr>
          <a:xfrm flipH="1">
            <a:off x="165407" y="3688975"/>
            <a:ext cx="1384183" cy="946402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F689F0-A5CB-45D6-AB51-138EA83E8BDD}"/>
              </a:ext>
            </a:extLst>
          </p:cNvPr>
          <p:cNvSpPr txBox="1"/>
          <p:nvPr/>
        </p:nvSpPr>
        <p:spPr>
          <a:xfrm>
            <a:off x="150443" y="3849789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J’ai eu 3 /20…</a:t>
            </a:r>
          </a:p>
          <a:p>
            <a:pPr algn="ctr"/>
            <a:r>
              <a:rPr lang="fr-FR" sz="1200" dirty="0"/>
              <a:t>Pourtant j’avais révisé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E81F0EC-5F88-4DE9-A491-9F12681519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87" t="36329" r="57959" b="20787"/>
          <a:stretch/>
        </p:blipFill>
        <p:spPr>
          <a:xfrm>
            <a:off x="4161854" y="4726514"/>
            <a:ext cx="3082279" cy="2127070"/>
          </a:xfrm>
          <a:prstGeom prst="rect">
            <a:avLst/>
          </a:prstGeom>
        </p:spPr>
      </p:pic>
      <p:sp>
        <p:nvSpPr>
          <p:cNvPr id="28" name="Bulle narrative : ronde 27">
            <a:extLst>
              <a:ext uri="{FF2B5EF4-FFF2-40B4-BE49-F238E27FC236}">
                <a16:creationId xmlns:a16="http://schemas.microsoft.com/office/drawing/2014/main" id="{CEE70C66-F2D3-4B21-988C-7671B56CF8D8}"/>
              </a:ext>
            </a:extLst>
          </p:cNvPr>
          <p:cNvSpPr/>
          <p:nvPr/>
        </p:nvSpPr>
        <p:spPr>
          <a:xfrm flipH="1">
            <a:off x="3663085" y="4254641"/>
            <a:ext cx="1761024" cy="677159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E16D61C-BCEF-47AC-849B-275D03A58E11}"/>
              </a:ext>
            </a:extLst>
          </p:cNvPr>
          <p:cNvSpPr txBox="1"/>
          <p:nvPr/>
        </p:nvSpPr>
        <p:spPr>
          <a:xfrm>
            <a:off x="3663086" y="4312211"/>
            <a:ext cx="178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Je peux t’aider à réviser, si tu veux ? Les amis ça s’entraident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424B3FB-1F75-49F9-9C9F-D0E5F1D7C2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175" t="27890" r="11026" b="28195"/>
          <a:stretch/>
        </p:blipFill>
        <p:spPr>
          <a:xfrm>
            <a:off x="37381" y="2852701"/>
            <a:ext cx="532041" cy="529093"/>
          </a:xfrm>
          <a:prstGeom prst="rect">
            <a:avLst/>
          </a:prstGeom>
        </p:spPr>
      </p:pic>
      <p:pic>
        <p:nvPicPr>
          <p:cNvPr id="32" name="Espace réservé du contenu 3">
            <a:extLst>
              <a:ext uri="{FF2B5EF4-FFF2-40B4-BE49-F238E27FC236}">
                <a16:creationId xmlns:a16="http://schemas.microsoft.com/office/drawing/2014/main" id="{971D1C1E-BEBC-4577-8C2F-E909D412C3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014" t="27835" r="51874" b="28016"/>
          <a:stretch/>
        </p:blipFill>
        <p:spPr>
          <a:xfrm>
            <a:off x="31055" y="6164537"/>
            <a:ext cx="533714" cy="5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5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95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lagneaux</dc:creator>
  <cp:lastModifiedBy>barrer</cp:lastModifiedBy>
  <cp:revision>6</cp:revision>
  <dcterms:created xsi:type="dcterms:W3CDTF">2024-03-27T13:56:43Z</dcterms:created>
  <dcterms:modified xsi:type="dcterms:W3CDTF">2024-04-17T10:58:41Z</dcterms:modified>
</cp:coreProperties>
</file>