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53F04A-38D3-40CC-926E-78D4F2BB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92A888-D259-4C63-921F-03DC57085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1D4C3B-1974-498A-83B4-286E0965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568A-8A5D-4768-B359-610134AF0B13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1BEBC-CA0C-4CB2-8B80-4C900CF5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D00EF5-F948-4A04-86BA-81AFA0F2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1DE5-9140-4381-BBF1-EB4D5A053B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81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D68A9-A817-4633-B606-8217C1FC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0318E6-C3C0-4B53-A8A2-FA02B9B15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0B81B0-FB99-4AA9-9606-B4206F8E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568A-8A5D-4768-B359-610134AF0B13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737DEC-6EDA-461D-8561-504F4FEC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383380-DA1E-4BDB-A419-7DF62221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1DE5-9140-4381-BBF1-EB4D5A053B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2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269F88-422D-4A7C-A4B0-3BB7BF919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736778-C9A3-4C93-A816-8E4134C63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E87378-B2B2-47CC-8FD1-93AB3832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568A-8A5D-4768-B359-610134AF0B13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896794-9E4A-4DEF-94C1-44236654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0062A6-E727-4DF2-9B48-83FBEFFA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1DE5-9140-4381-BBF1-EB4D5A053B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6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6D8D9-9162-4A9B-835F-24DED46F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C1037B-9520-407E-9E10-04BB73ABD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426CA7-4D44-4C08-8799-6901E4CF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568A-8A5D-4768-B359-610134AF0B13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BCBFE4-A68F-4092-A857-283470D5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44E4DA-9055-4CB4-8FED-513F7422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1DE5-9140-4381-BBF1-EB4D5A053B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40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B9345C-6340-4D98-B619-62CDACB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3D010F-F6D8-4886-824E-5D41B3869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E1BAD0-6A90-4C3F-9016-5FD802A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568A-8A5D-4768-B359-610134AF0B13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36B847-3F0E-4F06-95D3-6C4271C2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07BC2E-3B39-479F-84CC-9377D994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1DE5-9140-4381-BBF1-EB4D5A053B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27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C5D51-C632-45DE-8837-1AD6F06D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490ECA-DAB1-4730-AD4E-AE9D38717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07734F-D0EA-4CBB-94B9-81186D79F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C8D0BB-A52B-464A-8C5E-7993A299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568A-8A5D-4768-B359-610134AF0B13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FA1A66-BF14-4962-AD71-AEE50184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516CFF-B960-45B0-87A1-9652963D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1DE5-9140-4381-BBF1-EB4D5A053B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40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C1272-26D8-437F-A04C-4CD4254B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B1FBAD-05DF-4599-94E1-5AAE8E6E1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EF0A10-FA86-4ACC-A70C-538F2FA8D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A3C0CD-CAFC-41FC-BB53-BF15A76D7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157396-7777-4967-9AC4-8C1B2C7B4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2F5D94-65FF-4E4B-9751-9B045599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568A-8A5D-4768-B359-610134AF0B13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44FACF-77E6-46F6-98FC-6B6407F2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11FB28-A8BB-470F-B44B-880465FC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1DE5-9140-4381-BBF1-EB4D5A053B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53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FA465-30E1-4BDE-826B-1D9179B9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0D7EF7-94B0-4E3D-BBF5-04719B65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568A-8A5D-4768-B359-610134AF0B13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5FF4C3-2E23-4A0C-BDED-2424E443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78C58A-199A-4910-9EE3-BC4D658B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1DE5-9140-4381-BBF1-EB4D5A053B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25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02743A-BA8A-4BD8-BF6D-B0275272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568A-8A5D-4768-B359-610134AF0B13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AFC3F7-7F07-4B76-921C-CBA2EC66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243872-3BEF-4801-8062-EB4B5382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1DE5-9140-4381-BBF1-EB4D5A053B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93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95BB4-B203-401E-A9F0-8F86978B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ACA48E-9233-49DD-8197-947434F78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BE0584-A9E3-4463-904C-0ED3FDE21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D66653-253B-468D-ABC4-35F3E39C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568A-8A5D-4768-B359-610134AF0B13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D7365D-0945-46FE-AA2B-4EE4D9F2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C729C7-2EB5-4083-94F1-9025ABC6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1DE5-9140-4381-BBF1-EB4D5A053B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42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5B7A70-23EC-45E6-A6B0-0D858D4E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795265-BFCA-463E-BFC0-1C5BB1171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E5C319-8706-4638-9058-67CB5ED9E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58D3F5-A374-4FF2-9627-02DB68CB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568A-8A5D-4768-B359-610134AF0B13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60ED3A-2364-4306-AEF8-BE0AF13C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3315DF-459A-4F7E-B096-297D2DB6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1DE5-9140-4381-BBF1-EB4D5A053B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60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12F15D-0D0F-4262-BA9E-E19F7F8A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37C36D-7304-40BE-B890-8D47EC667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78443A-13CC-4D5F-91FF-04A33B074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568A-8A5D-4768-B359-610134AF0B13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6C36A2-2454-41AD-A237-D19410823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4AF4EE-B24C-4110-AA6B-6C681609C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E1DE5-9140-4381-BBF1-EB4D5A053B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91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80228411-AF77-4054-9FA8-FE69643CA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55FA9E-ECBA-4BAA-A0DC-B1FCCFC34B7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647256" y="1454677"/>
            <a:ext cx="2841387" cy="45385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AutoShape 2" descr="Oreiller de corps Mignon dessin d'enfant icône isolé illustration  vectorielle conception - PIXERS.FR">
            <a:extLst>
              <a:ext uri="{FF2B5EF4-FFF2-40B4-BE49-F238E27FC236}">
                <a16:creationId xmlns:a16="http://schemas.microsoft.com/office/drawing/2014/main" id="{6B8A4EFF-E412-4427-BE7C-78144156DE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948730" cy="29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774616-A618-4754-B20E-4D4EB13D2964}"/>
              </a:ext>
            </a:extLst>
          </p:cNvPr>
          <p:cNvSpPr txBox="1"/>
          <p:nvPr/>
        </p:nvSpPr>
        <p:spPr>
          <a:xfrm>
            <a:off x="4162391" y="438727"/>
            <a:ext cx="386721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Tout va bien avant qu’arrive…</a:t>
            </a:r>
          </a:p>
        </p:txBody>
      </p:sp>
      <p:sp>
        <p:nvSpPr>
          <p:cNvPr id="7" name="AutoShape 4" descr="livre ouvert avec l'icône de page blanche. croquis de style doodle dessinés  à la main. , minimalisme, monochrome. bibliothèque, apprentissage, lecture,  espace de copie, place pour le texte 4849780 Art vectoriel chez">
            <a:extLst>
              <a:ext uri="{FF2B5EF4-FFF2-40B4-BE49-F238E27FC236}">
                <a16:creationId xmlns:a16="http://schemas.microsoft.com/office/drawing/2014/main" id="{2C02C6F8-3BE6-4B7E-9EB9-C11BD8D4A9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5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2F6827CC-A767-474A-BF02-BC0A45BF3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2" descr="Oreiller de corps Mignon dessin d'enfant icône isolé illustration  vectorielle conception - PIXERS.FR">
            <a:extLst>
              <a:ext uri="{FF2B5EF4-FFF2-40B4-BE49-F238E27FC236}">
                <a16:creationId xmlns:a16="http://schemas.microsoft.com/office/drawing/2014/main" id="{6B8A4EFF-E412-4427-BE7C-78144156DE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948730" cy="29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livre ouvert avec l'icône de page blanche. croquis de style doodle dessinés  à la main. , minimalisme, monochrome. bibliothèque, apprentissage, lecture,  espace de copie, place pour le texte 4849780 Art vectoriel chez">
            <a:extLst>
              <a:ext uri="{FF2B5EF4-FFF2-40B4-BE49-F238E27FC236}">
                <a16:creationId xmlns:a16="http://schemas.microsoft.com/office/drawing/2014/main" id="{2C02C6F8-3BE6-4B7E-9EB9-C11BD8D4A9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65865A5-FCD6-4C38-A46A-4FC4E3AC93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2335"/>
          <a:stretch/>
        </p:blipFill>
        <p:spPr>
          <a:xfrm>
            <a:off x="4605412" y="1983036"/>
            <a:ext cx="2676375" cy="37524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78B892C-A822-477D-AA75-1CC7ECD69F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6398">
            <a:off x="4764449" y="889989"/>
            <a:ext cx="2533650" cy="1800225"/>
          </a:xfrm>
          <a:prstGeom prst="rect">
            <a:avLst/>
          </a:prstGeom>
        </p:spPr>
      </p:pic>
      <p:sp>
        <p:nvSpPr>
          <p:cNvPr id="11" name="Organigramme : Stockage à accès séquentiel 10">
            <a:extLst>
              <a:ext uri="{FF2B5EF4-FFF2-40B4-BE49-F238E27FC236}">
                <a16:creationId xmlns:a16="http://schemas.microsoft.com/office/drawing/2014/main" id="{9DC3B56D-D493-4D85-82C6-831C479EE0B4}"/>
              </a:ext>
            </a:extLst>
          </p:cNvPr>
          <p:cNvSpPr/>
          <p:nvPr/>
        </p:nvSpPr>
        <p:spPr>
          <a:xfrm>
            <a:off x="1607127" y="637759"/>
            <a:ext cx="3119109" cy="1623277"/>
          </a:xfrm>
          <a:prstGeom prst="flowChartMagneticTap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La pression </a:t>
            </a:r>
            <a:r>
              <a:rPr lang="fr-FR" sz="2000" dirty="0">
                <a:solidFill>
                  <a:schemeClr val="tx1"/>
                </a:solidFill>
              </a:rPr>
              <a:t>scolaire</a:t>
            </a:r>
          </a:p>
        </p:txBody>
      </p:sp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0B0D43E5-B9CE-4AD2-85CB-F074E5F4AC80}"/>
              </a:ext>
            </a:extLst>
          </p:cNvPr>
          <p:cNvSpPr/>
          <p:nvPr/>
        </p:nvSpPr>
        <p:spPr>
          <a:xfrm>
            <a:off x="8558271" y="936433"/>
            <a:ext cx="2126255" cy="1696597"/>
          </a:xfrm>
          <a:prstGeom prst="wedgeEllipseCallout">
            <a:avLst>
              <a:gd name="adj1" fmla="val 61032"/>
              <a:gd name="adj2" fmla="val -105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vous n’avez pas les compétences pour être… »</a:t>
            </a:r>
          </a:p>
        </p:txBody>
      </p:sp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E2C3C090-0774-468A-B166-C3C51C1F8BD0}"/>
              </a:ext>
            </a:extLst>
          </p:cNvPr>
          <p:cNvSpPr/>
          <p:nvPr/>
        </p:nvSpPr>
        <p:spPr>
          <a:xfrm>
            <a:off x="8558270" y="3859260"/>
            <a:ext cx="2948730" cy="1340701"/>
          </a:xfrm>
          <a:prstGeom prst="wedgeEllipseCallout">
            <a:avLst>
              <a:gd name="adj1" fmla="val 73318"/>
              <a:gd name="adj2" fmla="val 32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*mention bien</a:t>
            </a:r>
          </a:p>
          <a:p>
            <a:pPr algn="ctr"/>
            <a:r>
              <a:rPr lang="fr-FR" dirty="0"/>
              <a:t>« peux mieux faire »</a:t>
            </a:r>
          </a:p>
        </p:txBody>
      </p:sp>
    </p:spTree>
    <p:extLst>
      <p:ext uri="{BB962C8B-B14F-4D97-AF65-F5344CB8AC3E}">
        <p14:creationId xmlns:p14="http://schemas.microsoft.com/office/powerpoint/2010/main" val="20752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C820A0D-5F92-45E4-AE46-596E5659B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34" y="0"/>
            <a:ext cx="12192000" cy="6858000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D75751-0236-45C6-9CC8-8F4F5DE8EA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11" y="2743294"/>
            <a:ext cx="4563112" cy="31909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A3438B3-9E89-49A2-987B-57A711C8EF2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6398">
            <a:off x="7634713" y="1975316"/>
            <a:ext cx="3111817" cy="18002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A9ACF3-B09D-4934-AC8F-AA17E70323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6398">
            <a:off x="7649498" y="1632094"/>
            <a:ext cx="3096949" cy="1800225"/>
          </a:xfrm>
          <a:prstGeom prst="rect">
            <a:avLst/>
          </a:prstGeom>
        </p:spPr>
      </p:pic>
      <p:sp>
        <p:nvSpPr>
          <p:cNvPr id="10" name="Organigramme : Stockage à accès séquentiel 9">
            <a:extLst>
              <a:ext uri="{FF2B5EF4-FFF2-40B4-BE49-F238E27FC236}">
                <a16:creationId xmlns:a16="http://schemas.microsoft.com/office/drawing/2014/main" id="{E4CFCBB2-8B49-43B2-A437-6C7143C05B84}"/>
              </a:ext>
            </a:extLst>
          </p:cNvPr>
          <p:cNvSpPr/>
          <p:nvPr/>
        </p:nvSpPr>
        <p:spPr>
          <a:xfrm>
            <a:off x="4830617" y="1002535"/>
            <a:ext cx="3068477" cy="1647705"/>
          </a:xfrm>
          <a:prstGeom prst="flowChartMagneticTap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La pression </a:t>
            </a:r>
            <a:r>
              <a:rPr lang="fr-FR" sz="2400" dirty="0">
                <a:solidFill>
                  <a:schemeClr val="tx1"/>
                </a:solidFill>
              </a:rPr>
              <a:t>familiale</a:t>
            </a:r>
          </a:p>
        </p:txBody>
      </p:sp>
      <p:sp>
        <p:nvSpPr>
          <p:cNvPr id="11" name="Bulle narrative : ronde 10">
            <a:extLst>
              <a:ext uri="{FF2B5EF4-FFF2-40B4-BE49-F238E27FC236}">
                <a16:creationId xmlns:a16="http://schemas.microsoft.com/office/drawing/2014/main" id="{CFBA0F8E-EFB8-45A4-9313-3D8839A4912F}"/>
              </a:ext>
            </a:extLst>
          </p:cNvPr>
          <p:cNvSpPr/>
          <p:nvPr/>
        </p:nvSpPr>
        <p:spPr>
          <a:xfrm>
            <a:off x="132773" y="1538560"/>
            <a:ext cx="1817783" cy="903383"/>
          </a:xfrm>
          <a:prstGeom prst="wedgeEllipseCallout">
            <a:avLst>
              <a:gd name="adj1" fmla="val -59621"/>
              <a:gd name="adj2" fmla="val -102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T’es un incapable »</a:t>
            </a:r>
          </a:p>
        </p:txBody>
      </p:sp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BC366592-E002-4136-9B29-150AE8132D9F}"/>
              </a:ext>
            </a:extLst>
          </p:cNvPr>
          <p:cNvSpPr/>
          <p:nvPr/>
        </p:nvSpPr>
        <p:spPr>
          <a:xfrm>
            <a:off x="330505" y="3073706"/>
            <a:ext cx="1817783" cy="1046602"/>
          </a:xfrm>
          <a:prstGeom prst="wedgeEllipseCallout">
            <a:avLst>
              <a:gd name="adj1" fmla="val -71155"/>
              <a:gd name="adj2" fmla="val 59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Remonte ta moyenne »</a:t>
            </a:r>
          </a:p>
        </p:txBody>
      </p:sp>
      <p:sp>
        <p:nvSpPr>
          <p:cNvPr id="14" name="Bulle narrative : ronde 13">
            <a:extLst>
              <a:ext uri="{FF2B5EF4-FFF2-40B4-BE49-F238E27FC236}">
                <a16:creationId xmlns:a16="http://schemas.microsoft.com/office/drawing/2014/main" id="{10B4C20D-2EA9-4C1C-B152-B6A89F62E125}"/>
              </a:ext>
            </a:extLst>
          </p:cNvPr>
          <p:cNvSpPr/>
          <p:nvPr/>
        </p:nvSpPr>
        <p:spPr>
          <a:xfrm>
            <a:off x="1950556" y="4927294"/>
            <a:ext cx="2240641" cy="1123720"/>
          </a:xfrm>
          <a:prstGeom prst="wedgeEllipseCallout">
            <a:avLst>
              <a:gd name="adj1" fmla="val 31286"/>
              <a:gd name="adj2" fmla="val 125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Tu aides jamais à la maison »</a:t>
            </a:r>
          </a:p>
        </p:txBody>
      </p:sp>
    </p:spTree>
    <p:extLst>
      <p:ext uri="{BB962C8B-B14F-4D97-AF65-F5344CB8AC3E}">
        <p14:creationId xmlns:p14="http://schemas.microsoft.com/office/powerpoint/2010/main" val="32851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B140135-47F6-4518-A04F-3AEB3B81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11C8E6-BF0E-4CB4-8479-929D0E0C37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00" y="4507345"/>
            <a:ext cx="4563112" cy="25065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A9ACF3-B09D-4934-AC8F-AA17E70323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6398">
            <a:off x="9374043" y="3685037"/>
            <a:ext cx="3096949" cy="18002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A9ACF3-B09D-4934-AC8F-AA17E70323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6398">
            <a:off x="9353427" y="3425099"/>
            <a:ext cx="3096949" cy="18002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CA9ACF3-B09D-4934-AC8F-AA17E70323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6398">
            <a:off x="9257791" y="3165161"/>
            <a:ext cx="3096949" cy="1800225"/>
          </a:xfrm>
          <a:prstGeom prst="rect">
            <a:avLst/>
          </a:prstGeom>
        </p:spPr>
      </p:pic>
      <p:sp>
        <p:nvSpPr>
          <p:cNvPr id="2" name="Organigramme : Stockage à accès séquentiel 1"/>
          <p:cNvSpPr/>
          <p:nvPr/>
        </p:nvSpPr>
        <p:spPr>
          <a:xfrm>
            <a:off x="6770255" y="3429000"/>
            <a:ext cx="2678545" cy="1756843"/>
          </a:xfrm>
          <a:prstGeom prst="flowChartMagneticTap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La pression sociale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0" y="3934690"/>
            <a:ext cx="3029527" cy="1348509"/>
          </a:xfrm>
          <a:prstGeom prst="wedgeEllipseCallout">
            <a:avLst>
              <a:gd name="adj1" fmla="val -49187"/>
              <a:gd name="adj2" fmla="val 77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« T’es nul tu joue pas avec nous »</a:t>
            </a:r>
            <a:endParaRPr lang="fr-FR" dirty="0"/>
          </a:p>
        </p:txBody>
      </p:sp>
      <p:sp>
        <p:nvSpPr>
          <p:cNvPr id="9" name="Bulle ronde 8"/>
          <p:cNvSpPr/>
          <p:nvPr/>
        </p:nvSpPr>
        <p:spPr>
          <a:xfrm>
            <a:off x="175490" y="277091"/>
            <a:ext cx="2678545" cy="1311564"/>
          </a:xfrm>
          <a:prstGeom prst="wedgeEllipseCallout">
            <a:avLst>
              <a:gd name="adj1" fmla="val -57730"/>
              <a:gd name="adj2" fmla="val -43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« bois de l’alcool sinon tu sors de la bande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8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88" y="557899"/>
            <a:ext cx="11717528" cy="1182727"/>
          </a:xfrm>
          <a:prstGeom prst="rect">
            <a:avLst/>
          </a:prstGeom>
        </p:spPr>
      </p:pic>
      <p:sp>
        <p:nvSpPr>
          <p:cNvPr id="3" name="CustomShape 2"/>
          <p:cNvSpPr/>
          <p:nvPr/>
        </p:nvSpPr>
        <p:spPr>
          <a:xfrm>
            <a:off x="655892" y="1936886"/>
            <a:ext cx="10930320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</a:rPr>
              <a:t>Dans les lycées </a:t>
            </a:r>
            <a:r>
              <a:rPr lang="fr-FR" sz="4400" b="0" strike="noStrike" spc="-1" dirty="0">
                <a:solidFill>
                  <a:srgbClr val="FF0000"/>
                </a:solidFill>
                <a:latin typeface="Calibri"/>
              </a:rPr>
              <a:t>15%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</a:rPr>
              <a:t> des élèves présentent des signes de 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</a:rPr>
              <a:t>burn-out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37" y="3564146"/>
            <a:ext cx="10931075" cy="11766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46" y="4710951"/>
            <a:ext cx="10614056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6" y="63716"/>
            <a:ext cx="12034547" cy="6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</Words>
  <Application>Microsoft Office PowerPoint</Application>
  <PresentationFormat>Grand écran</PresentationFormat>
  <Paragraphs>13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ancelin</dc:creator>
  <cp:lastModifiedBy>raphaël</cp:lastModifiedBy>
  <cp:revision>13</cp:revision>
  <dcterms:created xsi:type="dcterms:W3CDTF">2024-04-16T06:17:28Z</dcterms:created>
  <dcterms:modified xsi:type="dcterms:W3CDTF">2024-04-16T19:21:50Z</dcterms:modified>
</cp:coreProperties>
</file>